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4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0732E0-48B5-487D-B35E-02CCB9D5C1C5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906B4B-6887-48C5-8F0C-2B353AE45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C28A2-43C9-4978-BAB4-EF2585720E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32677-4D66-42F5-AAB1-4136B79B84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ABD074-1763-442C-A319-31ADC00D46C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CDD3-0B2D-4FA3-83A9-CFA44EE51089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E8752-9459-41CD-9E45-0E4F136E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4A33-F392-42DF-B4A1-B06EDEF66713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04EBB-5374-4F67-9363-9CCB213E5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F3EE-14B5-487E-8D70-45594CA1B2D4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FF67-7F01-443F-9A10-BE14356D2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731E-022D-4BDE-84AD-B878D3386BCD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E9C0A-C8EB-49E4-9685-385512B3C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435F-1284-48FB-97CB-74D6024A5937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6A975-ACBF-415D-A996-FA728441E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22E1-CDF0-4DD7-BA22-95028C62558C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F3E2-BAF4-4972-9E63-CAE963B17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2FB0-5457-4363-BEF5-80E3FB4C7371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5A-C9CE-4E37-B72F-0E6584C87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491DD-D24E-4D2B-847F-974ABA710AEE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6393-48A5-477D-8E5B-396A2514C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87BA-770B-4AAF-AABF-CE1F5E6F520F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7166-7E41-4CC9-B475-10872AF8E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A68C-10EC-4657-9D38-89F24BA86B23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0D3C-6A4C-41B8-9239-E3D3EDAD8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0943-4AF2-4BAE-AD60-9FE6230DF783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F6AB-FE7F-4264-B187-5F13B3BA5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924690-6DB5-4485-A267-F957CBEDD40C}" type="datetimeFigureOut">
              <a:rPr lang="ru-RU"/>
              <a:pPr>
                <a:defRPr/>
              </a:pPr>
              <a:t>18.06.2010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7E598E-D640-492E-A659-9BD16D5CC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Vova\Мои документы\Мои рисунки\Эмблема кг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14788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2025650" y="0"/>
            <a:ext cx="7215188" cy="1470025"/>
          </a:xfrm>
        </p:spPr>
        <p:txBody>
          <a:bodyPr/>
          <a:lstStyle/>
          <a:p>
            <a:pPr eaLnBrk="1" hangingPunct="1"/>
            <a:r>
              <a:rPr lang="ru-RU" sz="2400" smtClean="0"/>
              <a:t>ГОСУДАРСТВЕННОЕ ОБРАЗОВАТЕЛЬНОЕ УЧРЕЖДЕНИЕ ВЫСШЕГО ПРОФЕССИОНАЛЬНОГО ОБРАЗОВАНИЯ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19288" y="1082675"/>
            <a:ext cx="7429500" cy="8985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+mj-lt"/>
                <a:ea typeface="+mj-ea"/>
                <a:cs typeface="+mj-cs"/>
              </a:rPr>
              <a:t>«Курский государственный университет»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71625" y="1857375"/>
            <a:ext cx="7772400" cy="8985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>
                <a:latin typeface="+mj-lt"/>
                <a:ea typeface="+mj-ea"/>
                <a:cs typeface="+mj-cs"/>
              </a:rPr>
              <a:t>кафедра психологии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50" y="3571875"/>
            <a:ext cx="8643938" cy="20002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>
                <a:latin typeface="+mj-lt"/>
                <a:ea typeface="+mj-ea"/>
                <a:cs typeface="+mj-cs"/>
              </a:rPr>
              <a:t>Влияние международного молодежного форума «Славянское содружество-2009» на личностное развитие его участников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8715375" cy="1470025"/>
          </a:xfrm>
        </p:spPr>
        <p:txBody>
          <a:bodyPr/>
          <a:lstStyle/>
          <a:p>
            <a:pPr eaLnBrk="1" hangingPunct="1"/>
            <a:r>
              <a:rPr lang="ru-RU" b="1" smtClean="0"/>
              <a:t>Разрушительные для личности условия: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071688"/>
            <a:ext cx="6400800" cy="42862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tx1"/>
                </a:solidFill>
              </a:rPr>
              <a:t>дикий капитализм;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tx1"/>
                </a:solidFill>
              </a:rPr>
              <a:t>желтая пресса,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tx1"/>
                </a:solidFill>
              </a:rPr>
              <a:t>религиозные секты;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tx1"/>
                </a:solidFill>
              </a:rPr>
              <a:t>криминализация общества и мн.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500063"/>
            <a:ext cx="8143875" cy="600075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«Социальный оазис» </a:t>
            </a:r>
            <a:r>
              <a:rPr lang="ru-RU" dirty="0" smtClean="0">
                <a:solidFill>
                  <a:schemeClr val="tx1"/>
                </a:solidFill>
              </a:rPr>
              <a:t>- социум, отличающийся от обычной среды более высокими по содержанию и интенсивности характеристиками совместной деятельности и общения, эмоционально и интеллектуально насыщенной атмосферой сотрудничества и созидания. В такой среде наиболее полно актуализируются и межличностные, и межгрупповые механизмы успешного саморазвития личности и групп.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8715375" cy="1470025"/>
          </a:xfrm>
        </p:spPr>
        <p:txBody>
          <a:bodyPr/>
          <a:lstStyle/>
          <a:p>
            <a:pPr eaLnBrk="1" hangingPunct="1"/>
            <a:r>
              <a:rPr lang="ru-RU" b="1" smtClean="0"/>
              <a:t>Критерии развивающей социальной среды:</a:t>
            </a: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2071688"/>
            <a:ext cx="7858125" cy="4071937"/>
          </a:xfrm>
        </p:spPr>
        <p:txBody>
          <a:bodyPr/>
          <a:lstStyle/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Формирование духовной культуры молодежного социума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Функциональное включение педагогов в совместную деятельность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Включение участников в высокоорганизованную общность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Демократическое внедрение организационного порядка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Общая пространственная организация коллективных действий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Социальное, духовное и предметное обогащение деятельности</a:t>
            </a:r>
          </a:p>
          <a:p>
            <a:pPr marL="514350" indent="-514350" algn="just" eaLnBrk="1" hangingPunct="1">
              <a:buFont typeface="Arial" charset="0"/>
              <a:buAutoNum type="arabicPeriod"/>
            </a:pPr>
            <a:r>
              <a:rPr lang="ru-RU" sz="2200" smtClean="0">
                <a:solidFill>
                  <a:schemeClr val="tx1"/>
                </a:solidFill>
              </a:rPr>
              <a:t>Интенсификация интеллектуальных, эмоциональных и поведенческих компонентов совместной деятельности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715375" cy="928687"/>
          </a:xfrm>
        </p:spPr>
        <p:txBody>
          <a:bodyPr/>
          <a:lstStyle/>
          <a:p>
            <a:pPr eaLnBrk="1" hangingPunct="1"/>
            <a:r>
              <a:rPr lang="ru-RU" b="1" smtClean="0"/>
              <a:t>Результаты исследования: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357313"/>
            <a:ext cx="8358187" cy="5072062"/>
          </a:xfrm>
        </p:spPr>
        <p:txBody>
          <a:bodyPr/>
          <a:lstStyle/>
          <a:p>
            <a:pPr marL="514350" indent="-514350" algn="just" eaLnBrk="1" hangingPunct="1"/>
            <a:r>
              <a:rPr lang="ru-RU" sz="2400" b="1" smtClean="0">
                <a:solidFill>
                  <a:schemeClr val="tx1"/>
                </a:solidFill>
              </a:rPr>
              <a:t>1. «Нормально жить мне мешает…»: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57% - «Ничего»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20% - собственные качества – «лень», «самоедство» и т.д.</a:t>
            </a:r>
          </a:p>
          <a:p>
            <a:pPr marL="514350" indent="-514350" algn="just" eaLnBrk="1" hangingPunct="1"/>
            <a:r>
              <a:rPr lang="ru-RU" sz="2400" b="1" smtClean="0">
                <a:solidFill>
                  <a:schemeClr val="tx1"/>
                </a:solidFill>
              </a:rPr>
              <a:t>2. «Я больше всего горжусь…»: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40% - «Родиной», «Культурой» и др. 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17% - близкими людьми (семьей, родителями и т.п.)</a:t>
            </a:r>
          </a:p>
          <a:p>
            <a:pPr marL="514350" indent="-514350" algn="just" eaLnBrk="1" hangingPunct="1"/>
            <a:r>
              <a:rPr lang="ru-RU" sz="2400" b="1" smtClean="0">
                <a:solidFill>
                  <a:schemeClr val="tx1"/>
                </a:solidFill>
              </a:rPr>
              <a:t>3. Современное время </a:t>
            </a:r>
            <a:r>
              <a:rPr lang="ru-RU" sz="2400" smtClean="0">
                <a:solidFill>
                  <a:schemeClr val="tx1"/>
                </a:solidFill>
              </a:rPr>
              <a:t>нравится 100%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68% - большие возможности</a:t>
            </a:r>
          </a:p>
          <a:p>
            <a:pPr marL="514350" indent="-514350" algn="just" eaLnBrk="1" hangingPunct="1"/>
            <a:r>
              <a:rPr lang="ru-RU" sz="2400" smtClean="0">
                <a:solidFill>
                  <a:schemeClr val="tx1"/>
                </a:solidFill>
              </a:rPr>
              <a:t>	22% - современные технологии</a:t>
            </a:r>
          </a:p>
          <a:p>
            <a:pPr marL="514350" indent="-514350" algn="just" eaLnBrk="1" hangingPunct="1"/>
            <a:r>
              <a:rPr lang="ru-RU" sz="2400" b="1" smtClean="0">
                <a:solidFill>
                  <a:schemeClr val="tx1"/>
                </a:solidFill>
              </a:rPr>
              <a:t>4. «Мой город замечателен тем, что…»</a:t>
            </a:r>
            <a:r>
              <a:rPr lang="ru-RU" sz="2400" smtClean="0">
                <a:solidFill>
                  <a:schemeClr val="tx1"/>
                </a:solidFill>
              </a:rPr>
              <a:t> - 100% положительное отношение</a:t>
            </a:r>
            <a:endParaRPr lang="ru-RU" sz="2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214313" y="285750"/>
            <a:ext cx="8643937" cy="5286375"/>
          </a:xfrm>
        </p:spPr>
        <p:txBody>
          <a:bodyPr/>
          <a:lstStyle/>
          <a:p>
            <a:pPr algn="just" eaLnBrk="1" hangingPunct="1"/>
            <a:r>
              <a:rPr lang="ru-RU" sz="4000" b="1" i="1" smtClean="0"/>
              <a:t>Отсроченный эффект -  </a:t>
            </a:r>
            <a:r>
              <a:rPr lang="ru-RU" sz="4000" smtClean="0"/>
              <a:t>приобретенные в одной социальной среде личностные качества, умения и навыки, а также «открытые» способности проявляются и в другой социальной среде.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3357562"/>
          </a:xfrm>
        </p:spPr>
        <p:txBody>
          <a:bodyPr/>
          <a:lstStyle/>
          <a:p>
            <a:pPr eaLnBrk="1" hangingPunct="1"/>
            <a:r>
              <a:rPr lang="ru-RU" sz="6000" b="1" i="1" smtClean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</TotalTime>
  <Words>203</Words>
  <Application>Microsoft Office PowerPoint</Application>
  <PresentationFormat>Экран (4:3)</PresentationFormat>
  <Paragraphs>34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ГОСУДАРСТВЕННОЕ ОБРАЗОВАТЕЛЬНОЕ УЧРЕЖДЕНИЕ ВЫСШЕГО ПРОФЕССИОНАЛЬНОГО ОБРАЗОВАНИЯ</vt:lpstr>
      <vt:lpstr>Разрушительные для личности условия:</vt:lpstr>
      <vt:lpstr>Слайд 3</vt:lpstr>
      <vt:lpstr>Критерии развивающей социальной среды:</vt:lpstr>
      <vt:lpstr>Результаты исследования:</vt:lpstr>
      <vt:lpstr>Отсроченный эффект -  приобретенные в одной социальной среде личностные качества, умения и навыки, а также «открытые» способности проявляются и в другой социальной среде.</vt:lpstr>
      <vt:lpstr>Спасибо за внимание!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ОБРАЗОВАТЕЛЬНОЕ УЧРНЖДЕНИЕ ВЫСШЕГО ПРОФЕССИОНАЛЬНОГО ОБРАЗОВАНИЯ</dc:title>
  <dc:creator>Vova</dc:creator>
  <cp:lastModifiedBy>Conference</cp:lastModifiedBy>
  <cp:revision>8</cp:revision>
  <dcterms:created xsi:type="dcterms:W3CDTF">2010-06-13T11:00:34Z</dcterms:created>
  <dcterms:modified xsi:type="dcterms:W3CDTF">2010-06-18T07:29:16Z</dcterms:modified>
</cp:coreProperties>
</file>