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89" r:id="rId2"/>
    <p:sldId id="258" r:id="rId3"/>
    <p:sldId id="261" r:id="rId4"/>
    <p:sldId id="257" r:id="rId5"/>
    <p:sldId id="259" r:id="rId6"/>
    <p:sldId id="263" r:id="rId7"/>
    <p:sldId id="264" r:id="rId8"/>
    <p:sldId id="274" r:id="rId9"/>
    <p:sldId id="281" r:id="rId10"/>
    <p:sldId id="269" r:id="rId11"/>
    <p:sldId id="283" r:id="rId12"/>
    <p:sldId id="284" r:id="rId13"/>
    <p:sldId id="282" r:id="rId14"/>
    <p:sldId id="262" r:id="rId15"/>
    <p:sldId id="273" r:id="rId16"/>
    <p:sldId id="260" r:id="rId17"/>
    <p:sldId id="265" r:id="rId18"/>
    <p:sldId id="266" r:id="rId19"/>
    <p:sldId id="267" r:id="rId20"/>
    <p:sldId id="277" r:id="rId21"/>
    <p:sldId id="280" r:id="rId22"/>
    <p:sldId id="279" r:id="rId23"/>
    <p:sldId id="286" r:id="rId24"/>
    <p:sldId id="272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7" autoAdjust="0"/>
  </p:normalViewPr>
  <p:slideViewPr>
    <p:cSldViewPr>
      <p:cViewPr varScale="1">
        <p:scale>
          <a:sx n="69" d="100"/>
          <a:sy n="69" d="100"/>
        </p:scale>
        <p:origin x="-11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BE9B2-E5A6-4F0C-99AB-2A903C7EFE73}" type="datetimeFigureOut">
              <a:rPr lang="ru-RU" smtClean="0"/>
              <a:t>21.06.2010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02CAF-72FA-46DD-8E4A-48FE79069D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C778EB-F0B3-47BB-80CC-44D9E985803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21.06.2010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d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5562600"/>
            <a:ext cx="7854950" cy="1295400"/>
          </a:xfrm>
        </p:spPr>
        <p:txBody>
          <a:bodyPr/>
          <a:lstStyle/>
          <a:p>
            <a:pPr marR="0" algn="ctr">
              <a:spcBef>
                <a:spcPct val="0"/>
              </a:spcBef>
              <a:buClrTx/>
              <a:buSzTx/>
              <a:buFontTx/>
              <a:buNone/>
            </a:pPr>
            <a:endParaRPr lang="ru-RU" sz="3200" b="1" dirty="0" smtClean="0">
              <a:solidFill>
                <a:srgbClr val="0732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Лариса Алексевна\Desktop\иномтранные студенты\картинки для презентации\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143116"/>
            <a:ext cx="4219588" cy="316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8600" y="20638"/>
            <a:ext cx="8763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000" b="1" dirty="0" smtClean="0">
              <a:cs typeface="Times New Roman" pitchFamily="18" charset="0"/>
            </a:endParaRPr>
          </a:p>
          <a:p>
            <a:pPr algn="ctr"/>
            <a:endParaRPr lang="ru-RU" sz="2000" b="1" dirty="0" smtClean="0"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cs typeface="Times New Roman" pitchFamily="18" charset="0"/>
              </a:rPr>
              <a:t>Министерство </a:t>
            </a:r>
            <a:r>
              <a:rPr lang="ru-RU" sz="2000" b="1" dirty="0">
                <a:cs typeface="Times New Roman" pitchFamily="18" charset="0"/>
              </a:rPr>
              <a:t>образования и науки Российской Федерации</a:t>
            </a:r>
          </a:p>
          <a:p>
            <a:pPr algn="ctr"/>
            <a:endParaRPr lang="ru-RU" sz="1400" b="1" dirty="0">
              <a:cs typeface="Times New Roman" pitchFamily="18" charset="0"/>
            </a:endParaRPr>
          </a:p>
          <a:p>
            <a:pPr algn="ctr"/>
            <a:endParaRPr lang="ru-RU" sz="1400" b="1" dirty="0">
              <a:cs typeface="Times New Roman" pitchFamily="18" charset="0"/>
            </a:endParaRPr>
          </a:p>
          <a:p>
            <a:pPr algn="ctr" eaLnBrk="0" hangingPunct="0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Курский государственный университет</a:t>
            </a:r>
            <a:endParaRPr lang="ru-RU" sz="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 eaLnBrk="0" hangingPunct="0"/>
            <a:endParaRPr lang="ru-RU" sz="2000" b="1" dirty="0">
              <a:solidFill>
                <a:schemeClr val="hlink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build="p"/>
      <p:bldP spid="143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я\Desktop\презентация по лексу\декан юридического факультета КГУ и идейный вдохновител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500174"/>
            <a:ext cx="3381399" cy="5072098"/>
          </a:xfrm>
          <a:prstGeom prst="rect">
            <a:avLst/>
          </a:prstGeom>
          <a:noFill/>
        </p:spPr>
      </p:pic>
      <p:pic>
        <p:nvPicPr>
          <p:cNvPr id="3078" name="Picture 6" descr="C:\Users\Оля\Desktop\презентация по лексу\секционное заседание с сотрудником У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71480"/>
            <a:ext cx="4429156" cy="2954213"/>
          </a:xfrm>
          <a:prstGeom prst="rect">
            <a:avLst/>
          </a:prstGeom>
          <a:noFill/>
        </p:spPr>
      </p:pic>
      <p:pic>
        <p:nvPicPr>
          <p:cNvPr id="3079" name="Picture 7" descr="C:\Users\Оля\Desktop\презентация по лексу\постоянное награждение студентов за активную деятельност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286124"/>
            <a:ext cx="4662486" cy="31098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«Занимательная криминалистика»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514353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из ярких мероприятий, связанных с профильной направленностью юристов, является интеллектуальная игра в области криминалистики, которая ежегодно проходит при поддержке СНО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“LEX”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Участники на скорость составляют протоколы осмотра места происшествия, выдвигают следственные версии и пытаются опознать человека по ориентировкам.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Оля\Desktop\презентация по лексу\DSCI79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3857652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ля\Desktop\презентация по лексу\DSCI79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3857652" cy="5143535"/>
          </a:xfrm>
          <a:prstGeom prst="rect">
            <a:avLst/>
          </a:prstGeom>
          <a:noFill/>
        </p:spPr>
      </p:pic>
      <p:pic>
        <p:nvPicPr>
          <p:cNvPr id="5123" name="Picture 3" descr="C:\Users\Оля\Desktop\презентация по лексу\DSCI79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3864174" cy="51522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базе СНО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“LEX”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проходят олимпиады по всем отраслям права, победители которых участвуют в городских олимпиадах и постоянно занимают призовые места во всех секциях.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Оля\Desktop\презентация по лексу\члены сно лекс постоянные и активные участники олимпиад различного уровн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4286280" cy="3214710"/>
          </a:xfrm>
          <a:prstGeom prst="rect">
            <a:avLst/>
          </a:prstGeom>
          <a:noFill/>
        </p:spPr>
      </p:pic>
      <p:pic>
        <p:nvPicPr>
          <p:cNvPr id="5123" name="Picture 3" descr="C:\Users\Оля\Desktop\презентация по лексу\DSCF96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286124"/>
            <a:ext cx="4972056" cy="33147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Интеллектуально-развлекательные игры, проводимые СНО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“LEX” </a:t>
            </a:r>
            <a:r>
              <a:rPr lang="ru-RU" sz="2800" dirty="0" smtClean="0"/>
              <a:t>на юридическом факультете КГУ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ля\Desktop\презентация по лексу\игра выбираем будущее по избирательномй праву для первокурсников,организованная членами сно лек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572428" cy="50691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Оля\Desktop\презентация по лексу\обсуждение повестки дня членами сно лек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876"/>
            <a:ext cx="4233858" cy="2823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Интеллектуально-развлекательные игры, проводимые СНО </a:t>
            </a:r>
            <a:r>
              <a:rPr lang="en-US" sz="2800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latin typeface="Times New Roman" pitchFamily="18" charset="0"/>
                <a:cs typeface="Times New Roman" pitchFamily="18" charset="0"/>
              </a:rPr>
              <a:t>“LEX” </a:t>
            </a:r>
            <a:r>
              <a:rPr lang="ru-RU" sz="2800" dirty="0" smtClean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</a:rPr>
              <a:t>на юридическом факультете КГУ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«Знаешь ли ты закон?»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«Политические дебаты»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«Весенний переполох»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«Мистер и Мисс Факультет»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«Выбираем будущее»</a:t>
            </a:r>
            <a:endParaRPr lang="ru-RU" dirty="0"/>
          </a:p>
        </p:txBody>
      </p:sp>
      <p:pic>
        <p:nvPicPr>
          <p:cNvPr id="7170" name="Picture 2" descr="C:\Users\Оля\Desktop\презентация по лексу\активная работа членов сно лек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500174"/>
            <a:ext cx="3735060" cy="25003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День самоуправления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488" y="1357298"/>
            <a:ext cx="3000396" cy="500066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Ежегодно на юридическом факультете КГУ в День Учителя проходит день самоуправления. В этот день студенты замещают весь  профессорско-преподавательский состав, в том числе и руководящие должности – декана и заместителя декана.</a:t>
            </a:r>
            <a:endParaRPr lang="ru-RU" dirty="0"/>
          </a:p>
        </p:txBody>
      </p:sp>
      <p:pic>
        <p:nvPicPr>
          <p:cNvPr id="3074" name="Picture 2" descr="C:\Users\Оля\Desktop\презентация по лексу\дача рекомендаций руководством юридического факультета КГУ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2646142" cy="3714776"/>
          </a:xfrm>
          <a:prstGeom prst="rect">
            <a:avLst/>
          </a:prstGeom>
          <a:noFill/>
        </p:spPr>
      </p:pic>
      <p:pic>
        <p:nvPicPr>
          <p:cNvPr id="2050" name="Picture 2" descr="C:\Users\Оля\Desktop\презентация по лексу\100_2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571744"/>
            <a:ext cx="2790045" cy="37203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Куратор учебных судов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Нехороших Александр Николаевич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115328" cy="114013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семинарских занятий студенты юридического факультета проводят учебные суды.  Студенты старших курсов исполняют функции судьи, прокурора и адвоката, а студенты младших курсов могут попробовать себя в ролях потерпевшего, обвиняемого и свидетелей.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Оля\Desktop\презентация по лексу\куратор учебных судов,проводимых на юридическом факультете КГУ Нехороших А.Н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571744"/>
            <a:ext cx="5857916" cy="404099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Оля\Desktop\презентация по лексу\учебный суд в курском областном суд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00240"/>
            <a:ext cx="4038600" cy="3028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Учебные суды проходят в специально оборудованной аудитории в корпусе юридического факультета КГУ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pic>
        <p:nvPicPr>
          <p:cNvPr id="9218" name="Picture 2" descr="C:\Users\Оля\Desktop\презентация по лексу\подготовка к учебному суду,который проходит в специально оборудованной аудитори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648860"/>
            <a:ext cx="4278853" cy="3209140"/>
          </a:xfrm>
          <a:prstGeom prst="rect">
            <a:avLst/>
          </a:prstGeom>
          <a:noFill/>
        </p:spPr>
      </p:pic>
      <p:pic>
        <p:nvPicPr>
          <p:cNvPr id="9220" name="Picture 4" descr="C:\Users\Оля\Desktop\презентация по лексу\Учебный су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736"/>
            <a:ext cx="4301266" cy="30194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Оля\Desktop\презентация по лексу\сотрудничество с органами судебной власти и  их активная поддерж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500174"/>
            <a:ext cx="4429156" cy="33218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 члены СНО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“LEX”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проводят заседания учебного суда в здании Курского областного суда. Как правило, председательствует на таком мероприятии специально приглашенный настоящий судья.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Оля\Desktop\презентация по лексу\участники учебного суд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62694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ЮРИДИЧЕСКИЙ ФАКУЛЬТЕТ</a:t>
            </a:r>
            <a:endParaRPr lang="ru-RU" dirty="0"/>
          </a:p>
        </p:txBody>
      </p:sp>
      <p:pic>
        <p:nvPicPr>
          <p:cNvPr id="4" name="Picture 2" descr="C:\Users\Оля\Desktop\презентация по лексу\IMGP26~1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я\Desktop\презентация по лексу\редакция факультетской газеты личное дел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496"/>
            <a:ext cx="4038600" cy="36763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8951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Газета юридического факультета «Личное дело» работает на базе СНО и освещает его деятельность, жизнь студентов и тесно сотрудничает с профессорско-преподавательским составом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D10E~1\AppData\Local\Temp\Rar$DI34.918\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500174"/>
            <a:ext cx="2737907" cy="3975099"/>
          </a:xfrm>
          <a:prstGeom prst="rect">
            <a:avLst/>
          </a:prstGeom>
          <a:noFill/>
        </p:spPr>
      </p:pic>
      <p:pic>
        <p:nvPicPr>
          <p:cNvPr id="6148" name="Picture 4" descr="C:\Users\D10E~1\AppData\Local\Temp\Rar$DI04.693\ 4(оборот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357298"/>
            <a:ext cx="2017362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Оля\Desktop\презентация по лексу\Санкт-петербургская конференция по экологическому праву,проходящая под руководством экологического правозащитного Центра Беллона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500174"/>
            <a:ext cx="2714644" cy="39774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Члены СНО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“LEX”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участвуют во всероссийских и международных конференциях по всей России.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Оля\Desktop\презентация по лексу\конференция москва державинские чтен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857628"/>
            <a:ext cx="3752848" cy="2814636"/>
          </a:xfrm>
          <a:prstGeom prst="rect">
            <a:avLst/>
          </a:prstGeom>
          <a:noFill/>
        </p:spPr>
      </p:pic>
      <p:pic>
        <p:nvPicPr>
          <p:cNvPr id="4099" name="Picture 3" descr="C:\Users\Оля\Desktop\презентация по лексу\члены сно лекс  на VI Всероссийской научно-практической студенческой конференции «Актуальные проблемы современной юридической науки и практики», 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46586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1807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СНО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“LEX”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сотрудничает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исследовательско-научными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коллективами следующих высших учебных заведений: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5212080"/>
          </a:xfrm>
        </p:spPr>
        <p:txBody>
          <a:bodyPr>
            <a:normAutofit fontScale="3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Московский государственный институт международных отношений (университет)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Российская правовая академия Министерства Юстиции РФ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Государственный университет - Высшая школа экономики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Московская государственная юридическая академия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Тульский филиал Российской правовой академии Министерства Юстиции РФ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Нижегородский государственный университет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Новгородский государственный университет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Муромский институт (филиал) ГОУ ВПО «Владимирский государственный университет»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Московский институт менеджмента, экономики и права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Тверской химико-биологический колледж</a:t>
            </a:r>
          </a:p>
          <a:p>
            <a:pPr>
              <a:buFont typeface="Wingdings" pitchFamily="2" charset="2"/>
              <a:buChar char="Ø"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645920"/>
            <a:ext cx="3829048" cy="5212080"/>
          </a:xfrm>
        </p:spPr>
        <p:txBody>
          <a:bodyPr>
            <a:normAutofit fontScale="3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Казанский государственный университет имени  В.И. Ульянова-Ленина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Тюменский государственный университет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Волгоградский кооперативный институт (филиал Российского университета кооперации)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Институт права и государственной службы Ульяновского государственного университета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Самарский государственный университет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Башкирский государственный университет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Белгородский государственный университет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Тульский государственный университет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Липецкий филиал воронежского института МВД России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Саратовская государственная академия права</a:t>
            </a:r>
          </a:p>
          <a:p>
            <a:pPr algn="just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Международное сотрудничество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Черкасский национальный университет имени    Б. Хмельницкого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Одесская национальная юридическая академия - Черкасский учебный центр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Украинская академия банковского дела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Оля\Desktop\презентация по лексу\Рисунок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1822553" cy="2529631"/>
          </a:xfrm>
          <a:prstGeom prst="rect">
            <a:avLst/>
          </a:prstGeom>
          <a:noFill/>
        </p:spPr>
      </p:pic>
      <p:pic>
        <p:nvPicPr>
          <p:cNvPr id="6" name="Picture 3" descr="C:\Users\Оля\Desktop\презентация по лексу\тесное сотрудничество с Сумской банковской национальной академией при Президенте Украи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071942"/>
            <a:ext cx="3574619" cy="2384243"/>
          </a:xfrm>
          <a:prstGeom prst="rect">
            <a:avLst/>
          </a:prstGeom>
          <a:noFill/>
        </p:spPr>
      </p:pic>
      <p:pic>
        <p:nvPicPr>
          <p:cNvPr id="9218" name="Picture 2" descr="C:\Users\Оля\Desktop\презентация по лексу\gerb_kurs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357298"/>
            <a:ext cx="2439116" cy="26098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Самым ярким мероприятием на юридическом факультете является посвящение первокурсников в студенты. На этом ежегодном праздничном концерте награждаются самые активные члены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“LEX”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я\Desktop\презентация по лексу\5-летие юридического факультет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145757" cy="2763838"/>
          </a:xfrm>
          <a:prstGeom prst="rect">
            <a:avLst/>
          </a:prstGeom>
          <a:noFill/>
        </p:spPr>
      </p:pic>
      <p:pic>
        <p:nvPicPr>
          <p:cNvPr id="1027" name="Picture 3" descr="C:\Users\Оля\Desktop\презентация по лексу\творческие члены сно лекс занимаются не только наукой,но и активной творческой деятельностью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571876"/>
            <a:ext cx="4038600" cy="3028950"/>
          </a:xfrm>
          <a:prstGeom prst="rect">
            <a:avLst/>
          </a:prstGeom>
          <a:noFill/>
        </p:spPr>
      </p:pic>
      <p:pic>
        <p:nvPicPr>
          <p:cNvPr id="7" name="Picture 5" descr="C:\Users\Оля\Desktop\презентация по лексу\посещение членами сно лекс  занятий в тематической форм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428736"/>
            <a:ext cx="2786082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Оля\Desktop\презентация по лексу\IMG_70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4038600" cy="2692400"/>
          </a:xfrm>
          <a:prstGeom prst="rect">
            <a:avLst/>
          </a:prstGeom>
          <a:noFill/>
        </p:spPr>
      </p:pic>
      <p:pic>
        <p:nvPicPr>
          <p:cNvPr id="7171" name="Picture 3" descr="C:\Users\Оля\Desktop\презентация по лексу\IMG_60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428868"/>
            <a:ext cx="3017308" cy="37758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Декан юридического факультета Курского государственного университета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928934"/>
            <a:ext cx="3900486" cy="32432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Захаров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Владимир </a:t>
            </a:r>
            <a:r>
              <a:rPr lang="ru-RU" dirty="0" smtClean="0"/>
              <a:t>Викторович</a:t>
            </a:r>
            <a:endParaRPr lang="ru-RU" dirty="0"/>
          </a:p>
        </p:txBody>
      </p:sp>
      <p:pic>
        <p:nvPicPr>
          <p:cNvPr id="4098" name="Picture 2" descr="C:\Users\Оля\Desktop\презентация по лексу\декан юридического факультета КГУ и идейный вдохновител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00174"/>
            <a:ext cx="3225306" cy="483795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СТУДЕНЧЕСКОЕ НАУЧНОЕ ОБЩЕСТВО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571536" y="785795"/>
            <a:ext cx="1214446" cy="1428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Оля\Desktop\презентация по лексу\ЛЕК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714488"/>
            <a:ext cx="7215238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Лернер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Лариса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Александровна.Кандидат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исторических наук, доцент кафедры теории и истории государства и права Курского государственного университета.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6248" y="1500174"/>
            <a:ext cx="4643470" cy="507209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Основатель Студенческого научного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общества «LEX». Со дня основания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факультета возглавила работу по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формированию научного общества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юридического факультета. Под ее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руководством студентами было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написано и опубликовано более 150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научных работ. 3 апреля 2007 года на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учредительном заседании студенческого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научного общества «LEX» деканат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юридического факультета совместно с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кафедрами назначил Ларису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Александровну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Лернер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куратором для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организационной, методической и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научной поддержки деятельности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научного общества.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ля\Desktop\презентация по лексу\Лерне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714776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Коротких Михаил Николаевич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Является куратором СНО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“LEX” c 2008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года. </a:t>
            </a:r>
            <a:r>
              <a:rPr lang="ru-RU" dirty="0" smtClean="0"/>
              <a:t>Куратор дает студентам руководящие начала научной деятельности, делится своим научным опытом.</a:t>
            </a:r>
            <a:endParaRPr lang="ru-RU" dirty="0"/>
          </a:p>
        </p:txBody>
      </p:sp>
      <p:pic>
        <p:nvPicPr>
          <p:cNvPr id="6147" name="Picture 3" descr="C:\Users\Оля\Desktop\Коротких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3714776" cy="50857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Члены СНО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“LEX”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Оля\Desktop\презентация по лексу\передача опыта новым членам сно лек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929066"/>
            <a:ext cx="4038600" cy="2692400"/>
          </a:xfrm>
          <a:prstGeom prst="rect">
            <a:avLst/>
          </a:prstGeom>
          <a:noFill/>
        </p:spPr>
      </p:pic>
      <p:pic>
        <p:nvPicPr>
          <p:cNvPr id="7170" name="Picture 2" descr="C:\Users\Оля\Desktop\презентация по лексу\Лариса Александровна Лерне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28736"/>
            <a:ext cx="4143404" cy="3107553"/>
          </a:xfrm>
          <a:prstGeom prst="rect">
            <a:avLst/>
          </a:prstGeom>
          <a:noFill/>
        </p:spPr>
      </p:pic>
      <p:pic>
        <p:nvPicPr>
          <p:cNvPr id="6" name="Picture 2" descr="C:\Users\Оля\Desktop\презентация по лексу\обсуждение повестки дня членами сно лек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1876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Оля\Desktop\презентация по лексу\IMGP32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786058"/>
            <a:ext cx="5181608" cy="38862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я\Desktop\презентация по лексу\CIMG02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500042"/>
            <a:ext cx="5000661" cy="33337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1807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/>
                <a:ea typeface="Times New Roman"/>
              </a:rPr>
              <a:t>Традиционно каждый год в конце октября СНО «LEX» проводит международные научно – практические конференции на различные тематики. В ходе таких конференций обсуждаются актуальные проблемы юриспруденции, налаживаются контакты с другими вузами. </a:t>
            </a:r>
            <a:endParaRPr lang="ru-RU" sz="2000" dirty="0"/>
          </a:p>
        </p:txBody>
      </p:sp>
      <p:pic>
        <p:nvPicPr>
          <p:cNvPr id="1026" name="Picture 2" descr="C:\Users\Оля\Desktop\презентация по лексу\DSC011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928934"/>
            <a:ext cx="4945608" cy="3709206"/>
          </a:xfrm>
          <a:prstGeom prst="rect">
            <a:avLst/>
          </a:prstGeom>
          <a:noFill/>
        </p:spPr>
      </p:pic>
      <p:pic>
        <p:nvPicPr>
          <p:cNvPr id="1027" name="Picture 3" descr="C:\Users\Оля\Desktop\презентация по лексу\5 международная научно-практическая конференция правовые аспекты национальной безопасности,проводимая членами сно лекс.пленарное заседани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196" y="1571612"/>
            <a:ext cx="4286280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1784</TotalTime>
  <Words>613</Words>
  <PresentationFormat>Экран (4:3)</PresentationFormat>
  <Paragraphs>80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Литейная</vt:lpstr>
      <vt:lpstr>Слайд 1</vt:lpstr>
      <vt:lpstr>ЮРИДИЧЕСКИЙ ФАКУЛЬТЕТ</vt:lpstr>
      <vt:lpstr>Декан юридического факультета Курского государственного университета </vt:lpstr>
      <vt:lpstr>СТУДЕНЧЕСКОЕ НАУЧНОЕ ОБЩЕСТВО «LEX»</vt:lpstr>
      <vt:lpstr>Лернер Лариса Александровна.Кандидат исторических наук, доцент кафедры теории и истории государства и права Курского государственного университета.</vt:lpstr>
      <vt:lpstr>Коротких Михаил Николаевич</vt:lpstr>
      <vt:lpstr>Члены СНО “LEX” </vt:lpstr>
      <vt:lpstr>Слайд 8</vt:lpstr>
      <vt:lpstr>Традиционно каждый год в конце октября СНО «LEX» проводит международные научно – практические конференции на различные тематики. В ходе таких конференций обсуждаются актуальные проблемы юриспруденции, налаживаются контакты с другими вузами. </vt:lpstr>
      <vt:lpstr>Слайд 10</vt:lpstr>
      <vt:lpstr>«Занимательная криминалистика»</vt:lpstr>
      <vt:lpstr>Слайд 12</vt:lpstr>
      <vt:lpstr>На базе СНО “LEX” проходят олимпиады по всем отраслям права, победители которых участвуют в городских олимпиадах и постоянно занимают призовые места во всех секциях. </vt:lpstr>
      <vt:lpstr>Интеллектуально-развлекательные игры, проводимые СНО “LEX” на юридическом факультете КГУ</vt:lpstr>
      <vt:lpstr>Интеллектуально-развлекательные игры, проводимые СНО “LEX” на юридическом факультете КГУ</vt:lpstr>
      <vt:lpstr>День самоуправления</vt:lpstr>
      <vt:lpstr>Куратор учебных судов  Нехороших Александр Николаевич </vt:lpstr>
      <vt:lpstr>Учебные суды проходят в специально оборудованной аудитории в корпусе юридического факультета КГУ </vt:lpstr>
      <vt:lpstr> Ежегодно члены СНО “LEX” проводят заседания учебного суда в здании Курского областного суда. Как правило, председательствует на таком мероприятии специально приглашенный настоящий судья.   </vt:lpstr>
      <vt:lpstr>Газета юридического факультета «Личное дело» работает на базе СНО и освещает его деятельность, жизнь студентов и тесно сотрудничает с профессорско-преподавательским составом</vt:lpstr>
      <vt:lpstr>Члены СНО “LEX” участвуют во всероссийских и международных конференциях по всей России. </vt:lpstr>
      <vt:lpstr>СНО “LEX” сотрудничает  с исследовательско-научными коллективами следующих высших учебных заведений: </vt:lpstr>
      <vt:lpstr>Международное сотрудничество</vt:lpstr>
      <vt:lpstr>Самым ярким мероприятием на юридическом факультете является посвящение первокурсников в студенты. На этом ежегодном праздничном концерте награждаются самые активные члены  СНО “LEX”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ЮРИДИЧЕСКИЙ ФАКУЛЬТЕТ</dc:title>
  <dc:creator>Оля</dc:creator>
  <cp:lastModifiedBy>Оля</cp:lastModifiedBy>
  <cp:revision>65</cp:revision>
  <dcterms:created xsi:type="dcterms:W3CDTF">2010-06-19T08:20:26Z</dcterms:created>
  <dcterms:modified xsi:type="dcterms:W3CDTF">2010-06-21T06:46:15Z</dcterms:modified>
</cp:coreProperties>
</file>